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361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334E"/>
    <a:srgbClr val="1C8B3C"/>
    <a:srgbClr val="000000"/>
    <a:srgbClr val="FBB132"/>
    <a:srgbClr val="0885C2"/>
    <a:srgbClr val="00FF00"/>
    <a:srgbClr val="FFD6AD"/>
    <a:srgbClr val="E00BE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4.2.2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4.2.1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9.3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9.4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4.2.2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 on indices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nested loops</a:t>
            </a:r>
          </a:p>
          <a:p>
            <a:pPr lvl="1"/>
            <a:r>
              <a:rPr lang="en-US" dirty="0"/>
              <a:t>Reading: 9.5 – 9.9</a:t>
            </a:r>
          </a:p>
        </p:txBody>
      </p:sp>
    </p:spTree>
    <p:extLst>
      <p:ext uri="{BB962C8B-B14F-4D97-AF65-F5344CB8AC3E}">
        <p14:creationId xmlns:p14="http://schemas.microsoft.com/office/powerpoint/2010/main" val="2068816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4.2.2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65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25726</TotalTime>
  <Words>1134</Words>
  <Application>Microsoft Macintosh PowerPoint</Application>
  <PresentationFormat>Widescreen</PresentationFormat>
  <Paragraphs>247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APS106_PPTX_Theme</vt:lpstr>
      <vt:lpstr>more for loops.</vt:lpstr>
      <vt:lpstr>Today’s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142</cp:revision>
  <dcterms:created xsi:type="dcterms:W3CDTF">2021-11-03T00:49:37Z</dcterms:created>
  <dcterms:modified xsi:type="dcterms:W3CDTF">2022-05-24T03:43:30Z</dcterms:modified>
</cp:coreProperties>
</file>